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1" r:id="rId2"/>
    <p:sldId id="304" r:id="rId3"/>
    <p:sldId id="308" r:id="rId4"/>
    <p:sldId id="305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271" r:id="rId15"/>
  </p:sldIdLst>
  <p:sldSz cx="9144000" cy="6858000" type="screen4x3"/>
  <p:notesSz cx="67437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66"/>
    <a:srgbClr val="FF0099"/>
    <a:srgbClr val="333399"/>
    <a:srgbClr val="669999"/>
    <a:srgbClr val="6600CC"/>
    <a:srgbClr val="FF6699"/>
    <a:srgbClr val="000058"/>
    <a:srgbClr val="3E79A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68" autoAdjust="0"/>
    <p:restoredTop sz="94660"/>
  </p:normalViewPr>
  <p:slideViewPr>
    <p:cSldViewPr>
      <p:cViewPr>
        <p:scale>
          <a:sx n="90" d="100"/>
          <a:sy n="90" d="100"/>
        </p:scale>
        <p:origin x="-4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69220D-4DCC-407A-A593-67E9F68E775A}" type="slidenum">
              <a:rPr lang="en-GB"/>
              <a:pPr/>
              <a:t>&lt;#&gt;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1114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66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233CB8C-862A-4A1B-93F2-81D1D365AE4F}" type="slidenum">
              <a:rPr lang="en-GB"/>
              <a:pPr/>
              <a:t>&lt;#&gt;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605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pic>
        <p:nvPicPr>
          <p:cNvPr id="3" name="Picture 30" descr="PP3"/>
          <p:cNvPicPr>
            <a:picLocks noChangeAspect="1" noChangeArrowheads="1"/>
          </p:cNvPicPr>
          <p:nvPr userDrawn="1"/>
        </p:nvPicPr>
        <p:blipFill>
          <a:blip r:embed="rId2" cstate="email"/>
          <a:stretch>
            <a:fillRect/>
          </a:stretch>
        </p:blipFill>
        <p:spPr bwMode="auto">
          <a:xfrm>
            <a:off x="-36512" y="-27384"/>
            <a:ext cx="9180511" cy="6894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6573961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802491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57400" cy="5199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74638"/>
            <a:ext cx="6019800" cy="5199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6877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 descr="PP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815" name="Picture 7" descr="PP4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481" y="0"/>
            <a:ext cx="9139038" cy="688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7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708275"/>
            <a:ext cx="8207375" cy="1031875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Speaker title/organisation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549275"/>
            <a:ext cx="8207375" cy="1470025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Title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175853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4385997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860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84313"/>
            <a:ext cx="403860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206365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770641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23070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6251643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874046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PP2"/>
          <p:cNvPicPr>
            <a:picLocks noChangeAspect="1" noChangeArrowheads="1"/>
          </p:cNvPicPr>
          <p:nvPr userDrawn="1"/>
        </p:nvPicPr>
        <p:blipFill>
          <a:blip r:embed="rId14" cstate="email"/>
          <a:stretch>
            <a:fillRect/>
          </a:stretch>
        </p:blipFill>
        <p:spPr bwMode="auto">
          <a:xfrm>
            <a:off x="-34468" y="1"/>
            <a:ext cx="9176439" cy="68853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29600" cy="398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37220" y="1268760"/>
            <a:ext cx="82296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NGIAs' roles </a:t>
            </a:r>
            <a:br>
              <a:rPr kumimoji="0" lang="en-US" altLang="ja-JP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ja-JP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successful disaster response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600" b="1" i="1" kern="0" noProof="0" dirty="0" smtClean="0">
                <a:latin typeface="+mj-lt"/>
                <a:ea typeface="+mj-ea"/>
                <a:cs typeface="+mj-cs"/>
              </a:rPr>
              <a:t>Country Name</a:t>
            </a:r>
            <a:endParaRPr kumimoji="0" lang="ja-JP" altLang="ja-JP" sz="36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627784" y="4941168"/>
            <a:ext cx="396044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Presenters' Name and Title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5556" y="40466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The Second UN-GGIM-AP Plenary Meeting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83868" y="328498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Teheran Iran</a:t>
            </a:r>
          </a:p>
          <a:p>
            <a:pPr algn="ctr"/>
            <a:r>
              <a:rPr kumimoji="1" lang="en-US" altLang="ja-JP" sz="2000" dirty="0" smtClean="0"/>
              <a:t>28 October 2013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99792" y="3966155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i="1" dirty="0" smtClean="0">
                <a:solidFill>
                  <a:srgbClr val="FFFF00"/>
                </a:solidFill>
              </a:rPr>
              <a:t>Draft Template</a:t>
            </a:r>
            <a:endParaRPr kumimoji="1" lang="ja-JP" altLang="en-US" sz="4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Users of NGIA’s </a:t>
            </a:r>
            <a:r>
              <a:rPr lang="en-US" altLang="ja-JP" dirty="0" smtClean="0"/>
              <a:t>Data </a:t>
            </a:r>
            <a:r>
              <a:rPr lang="en-US" altLang="ja-JP" dirty="0" smtClean="0"/>
              <a:t>and </a:t>
            </a:r>
            <a:r>
              <a:rPr lang="en-US" altLang="ja-JP" dirty="0" smtClean="0"/>
              <a:t>Services</a:t>
            </a:r>
            <a:endParaRPr lang="en-US" altLang="ja-JP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Cooperation with </a:t>
            </a:r>
            <a:r>
              <a:rPr lang="en-US" altLang="ja-JP" dirty="0" smtClean="0"/>
              <a:t>Related Communities </a:t>
            </a:r>
            <a:r>
              <a:rPr lang="en-US" altLang="ja-JP" dirty="0" smtClean="0"/>
              <a:t>for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Disaster Management</a:t>
            </a:r>
            <a:endParaRPr lang="en-US" altLang="ja-JP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Kinds of </a:t>
            </a:r>
            <a:r>
              <a:rPr lang="en-US" altLang="ja-JP" dirty="0" smtClean="0"/>
              <a:t>Data/Services </a:t>
            </a:r>
            <a:r>
              <a:rPr lang="en-US" altLang="ja-JP" dirty="0" smtClean="0"/>
              <a:t>NGIAs </a:t>
            </a:r>
            <a:r>
              <a:rPr lang="en-US" altLang="ja-JP" dirty="0" smtClean="0"/>
              <a:t>Should Deliver </a:t>
            </a:r>
            <a:r>
              <a:rPr lang="en-US" altLang="ja-JP" dirty="0" smtClean="0"/>
              <a:t>to the </a:t>
            </a:r>
            <a:r>
              <a:rPr lang="en-US" altLang="ja-JP" dirty="0" smtClean="0"/>
              <a:t>Communities</a:t>
            </a:r>
            <a:endParaRPr lang="en-US" altLang="ja-JP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Role of UN-GGIM-AP in Disaster </a:t>
            </a:r>
            <a:r>
              <a:rPr lang="en-US" altLang="ja-JP" dirty="0" smtClean="0"/>
              <a:t>Management</a:t>
            </a:r>
            <a:endParaRPr lang="en-US" altLang="ja-JP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(e.g. Regional Clearinghouse)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/>
              <a:t>[Name]</a:t>
            </a:r>
          </a:p>
          <a:p>
            <a:pPr>
              <a:buFontTx/>
              <a:buNone/>
            </a:pPr>
            <a:r>
              <a:rPr lang="en-GB"/>
              <a:t>[email address]</a:t>
            </a:r>
          </a:p>
          <a:p>
            <a:pPr>
              <a:spcBef>
                <a:spcPct val="100000"/>
              </a:spcBef>
              <a:buFontTx/>
              <a:buNone/>
            </a:pPr>
            <a:r>
              <a:rPr lang="en-GB"/>
              <a:t>[Address]</a:t>
            </a:r>
          </a:p>
          <a:p>
            <a:pPr>
              <a:spcBef>
                <a:spcPct val="100000"/>
              </a:spcBef>
              <a:buFontTx/>
              <a:buNone/>
            </a:pPr>
            <a:r>
              <a:rPr lang="en-GB"/>
              <a:t>[Phone:]</a:t>
            </a:r>
          </a:p>
          <a:p>
            <a:pPr>
              <a:buFontTx/>
              <a:buNone/>
            </a:pPr>
            <a:endParaRPr lang="en-GB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74639"/>
            <a:ext cx="8229600" cy="70609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4745"/>
            <a:ext cx="8229600" cy="4392488"/>
          </a:xfrm>
          <a:ln>
            <a:noFill/>
          </a:ln>
        </p:spPr>
        <p:txBody>
          <a:bodyPr/>
          <a:lstStyle/>
          <a:p>
            <a:r>
              <a:rPr lang="en-US" altLang="ja-JP" dirty="0" smtClean="0"/>
              <a:t>Type of Disasters Occur in Your </a:t>
            </a:r>
            <a:r>
              <a:rPr lang="en-US" altLang="ja-JP" dirty="0" smtClean="0"/>
              <a:t>Country</a:t>
            </a:r>
          </a:p>
          <a:p>
            <a:r>
              <a:rPr lang="en-US" altLang="ja-JP" dirty="0" smtClean="0"/>
              <a:t>Practical examples for </a:t>
            </a:r>
            <a:r>
              <a:rPr lang="en-US" altLang="ja-JP" dirty="0" smtClean="0"/>
              <a:t>type </a:t>
            </a:r>
            <a:r>
              <a:rPr lang="en-US" altLang="ja-JP" dirty="0" smtClean="0"/>
              <a:t>of disasters</a:t>
            </a:r>
            <a:endParaRPr lang="en-US" altLang="ja-JP" dirty="0" smtClean="0"/>
          </a:p>
          <a:p>
            <a:r>
              <a:rPr lang="en-US" altLang="ja-JP" dirty="0" smtClean="0"/>
              <a:t>Mandate given to NGIA for disaster </a:t>
            </a:r>
            <a:r>
              <a:rPr lang="en-US" altLang="ja-JP" dirty="0" smtClean="0"/>
              <a:t>management</a:t>
            </a:r>
          </a:p>
          <a:p>
            <a:r>
              <a:rPr lang="en-US" altLang="ja-JP" dirty="0" smtClean="0"/>
              <a:t>Practical Examples of Measures Taken for Disaster Management by </a:t>
            </a:r>
            <a:r>
              <a:rPr lang="en-US" altLang="ja-JP" dirty="0" smtClean="0"/>
              <a:t>NGIA</a:t>
            </a:r>
            <a:endParaRPr lang="en-US" altLang="ja-JP" dirty="0" smtClean="0"/>
          </a:p>
          <a:p>
            <a:r>
              <a:rPr lang="en-US" altLang="ja-JP" dirty="0" smtClean="0"/>
              <a:t>Type of data developed and </a:t>
            </a:r>
            <a:r>
              <a:rPr lang="en-US" altLang="ja-JP" dirty="0" smtClean="0"/>
              <a:t>provided</a:t>
            </a:r>
          </a:p>
          <a:p>
            <a:r>
              <a:rPr lang="en-US" altLang="ja-JP" dirty="0" smtClean="0"/>
              <a:t>Equipment or technical methods used by NGIA for disaster management. </a:t>
            </a:r>
            <a:endParaRPr lang="en-US" altLang="ja-JP" dirty="0" smtClean="0"/>
          </a:p>
          <a:p>
            <a:r>
              <a:rPr lang="en-US" altLang="ja-JP" dirty="0" smtClean="0"/>
              <a:t>Factors contributing to effective disaster preparedness by </a:t>
            </a:r>
            <a:r>
              <a:rPr lang="en-US" altLang="ja-JP" dirty="0" smtClean="0"/>
              <a:t>NGIA</a:t>
            </a:r>
          </a:p>
          <a:p>
            <a:r>
              <a:rPr lang="en-US" altLang="ja-JP" dirty="0" smtClean="0"/>
              <a:t>Users of NGIA’s data and </a:t>
            </a:r>
            <a:r>
              <a:rPr lang="en-US" altLang="ja-JP" dirty="0" smtClean="0"/>
              <a:t>services</a:t>
            </a:r>
          </a:p>
          <a:p>
            <a:r>
              <a:rPr lang="en-US" altLang="ja-JP" dirty="0" smtClean="0"/>
              <a:t>Cooperation with related communities for disaster </a:t>
            </a:r>
            <a:r>
              <a:rPr lang="en-US" altLang="ja-JP" dirty="0" smtClean="0"/>
              <a:t>management</a:t>
            </a:r>
          </a:p>
          <a:p>
            <a:r>
              <a:rPr lang="en-US" altLang="ja-JP" dirty="0" smtClean="0"/>
              <a:t>Kinds of data/services NGIAs should deliver to the </a:t>
            </a:r>
            <a:r>
              <a:rPr lang="en-US" altLang="ja-JP" dirty="0" smtClean="0"/>
              <a:t>communities</a:t>
            </a:r>
          </a:p>
          <a:p>
            <a:r>
              <a:rPr lang="en-US" altLang="ja-JP" dirty="0" smtClean="0"/>
              <a:t>Role of UN-GGIM-AP in Disaster Management (e.g., Regional Clearinghouse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Type of Disasters Occur in Your Country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151" cy="4032919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000" dirty="0" smtClean="0"/>
              <a:t>Please insert contents that should be covered</a:t>
            </a:r>
            <a:endParaRPr lang="ja-JP" altLang="ja-JP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Practical </a:t>
            </a:r>
            <a:r>
              <a:rPr lang="en-US" altLang="ja-JP" dirty="0" smtClean="0"/>
              <a:t>Examples </a:t>
            </a:r>
            <a:r>
              <a:rPr lang="en-US" altLang="ja-JP" dirty="0" smtClean="0"/>
              <a:t>for </a:t>
            </a:r>
            <a:r>
              <a:rPr lang="en-US" altLang="ja-JP" dirty="0" smtClean="0"/>
              <a:t>Type </a:t>
            </a:r>
            <a:r>
              <a:rPr lang="en-US" altLang="ja-JP" dirty="0" smtClean="0"/>
              <a:t>of </a:t>
            </a:r>
            <a:r>
              <a:rPr lang="en-US" altLang="ja-JP" dirty="0" smtClean="0"/>
              <a:t>Disasters</a:t>
            </a:r>
            <a:endParaRPr lang="en-US" altLang="ja-JP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Mandate </a:t>
            </a:r>
            <a:r>
              <a:rPr lang="en-US" altLang="ja-JP" dirty="0" smtClean="0"/>
              <a:t>Given </a:t>
            </a:r>
            <a:r>
              <a:rPr lang="en-US" altLang="ja-JP" dirty="0" smtClean="0"/>
              <a:t>to NGIA for </a:t>
            </a:r>
            <a:r>
              <a:rPr lang="en-US" altLang="ja-JP" dirty="0" smtClean="0"/>
              <a:t>Disaster Management</a:t>
            </a:r>
            <a:endParaRPr lang="en-US" altLang="ja-JP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Practical Examples of Measures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Taken </a:t>
            </a:r>
            <a:r>
              <a:rPr lang="en-US" altLang="ja-JP" dirty="0" smtClean="0"/>
              <a:t>for Disaster Management by NGIA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Type of </a:t>
            </a:r>
            <a:r>
              <a:rPr lang="en-US" altLang="ja-JP" dirty="0" smtClean="0"/>
              <a:t>Data Developed </a:t>
            </a:r>
            <a:r>
              <a:rPr lang="en-US" altLang="ja-JP" dirty="0" smtClean="0"/>
              <a:t>and </a:t>
            </a:r>
            <a:r>
              <a:rPr lang="en-US" altLang="ja-JP" dirty="0" smtClean="0"/>
              <a:t>Provided</a:t>
            </a:r>
            <a:endParaRPr lang="en-US" altLang="ja-JP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Equipment or </a:t>
            </a:r>
            <a:r>
              <a:rPr lang="en-US" altLang="ja-JP" dirty="0" smtClean="0"/>
              <a:t>Technical Methods Used </a:t>
            </a:r>
            <a:r>
              <a:rPr lang="en-US" altLang="ja-JP" dirty="0" smtClean="0"/>
              <a:t>by NGIA for </a:t>
            </a:r>
            <a:r>
              <a:rPr lang="en-US" altLang="ja-JP" dirty="0" smtClean="0"/>
              <a:t>Disaster Management</a:t>
            </a:r>
            <a:endParaRPr lang="en-US" altLang="ja-JP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Factors </a:t>
            </a:r>
            <a:r>
              <a:rPr lang="en-US" altLang="ja-JP" dirty="0" smtClean="0"/>
              <a:t>Contributing </a:t>
            </a:r>
            <a:r>
              <a:rPr lang="en-US" altLang="ja-JP" dirty="0" smtClean="0"/>
              <a:t>to </a:t>
            </a:r>
            <a:r>
              <a:rPr lang="en-US" altLang="ja-JP" dirty="0" smtClean="0"/>
              <a:t>Effective Disaster Preparedness </a:t>
            </a:r>
            <a:r>
              <a:rPr lang="en-US" altLang="ja-JP" dirty="0" smtClean="0"/>
              <a:t>by NGIA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GGIM powerpoint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UNGGIM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GGIM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GGIM 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8">
        <a:dk1>
          <a:srgbClr val="808080"/>
        </a:dk1>
        <a:lt1>
          <a:srgbClr val="FFFFFF"/>
        </a:lt1>
        <a:dk2>
          <a:srgbClr val="009999"/>
        </a:dk2>
        <a:lt2>
          <a:srgbClr val="FFFFFF"/>
        </a:lt2>
        <a:accent1>
          <a:srgbClr val="C0C0C0"/>
        </a:accent1>
        <a:accent2>
          <a:srgbClr val="0066FF"/>
        </a:accent2>
        <a:accent3>
          <a:srgbClr val="AACACA"/>
        </a:accent3>
        <a:accent4>
          <a:srgbClr val="DADADA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UNGGIM powerpoint</Template>
  <TotalTime>677</TotalTime>
  <Words>277</Words>
  <Application>Microsoft Office PowerPoint</Application>
  <PresentationFormat>画面に合わせる (4:3)</PresentationFormat>
  <Paragraphs>48</Paragraphs>
  <Slides>14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UNGGIM powerpoint</vt:lpstr>
      <vt:lpstr>スライド 1</vt:lpstr>
      <vt:lpstr>Outline</vt:lpstr>
      <vt:lpstr>Type of Disasters Occur in Your Country</vt:lpstr>
      <vt:lpstr>Practical Examples for Type of Disasters</vt:lpstr>
      <vt:lpstr>Mandate Given to NGIA for Disaster Management</vt:lpstr>
      <vt:lpstr>Practical Examples of Measures  Taken for Disaster Management by NGIA</vt:lpstr>
      <vt:lpstr>Type of Data Developed and Provided</vt:lpstr>
      <vt:lpstr>Equipment or Technical Methods Used by NGIA for Disaster Management</vt:lpstr>
      <vt:lpstr>Factors Contributing to Effective Disaster Preparedness by NGIA</vt:lpstr>
      <vt:lpstr>Users of NGIA’s Data and Services</vt:lpstr>
      <vt:lpstr>Cooperation with Related Communities for  Disaster Management</vt:lpstr>
      <vt:lpstr>Kinds of Data/Services NGIAs Should Deliver to the Communities</vt:lpstr>
      <vt:lpstr>Role of UN-GGIM-AP in Disaster Management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GSI</cp:lastModifiedBy>
  <cp:revision>156</cp:revision>
  <dcterms:created xsi:type="dcterms:W3CDTF">2012-08-29T13:24:35Z</dcterms:created>
  <dcterms:modified xsi:type="dcterms:W3CDTF">2013-08-16T07:25:49Z</dcterms:modified>
</cp:coreProperties>
</file>